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Chapter 2: MATLAB" id="{465AB567-21E0-4AC2-A2F4-6921787F4A08}">
          <p14:sldIdLst>
            <p14:sldId id="261"/>
            <p14:sldId id="262"/>
            <p14:sldId id="263"/>
            <p14:sldId id="264"/>
            <p14:sldId id="265"/>
            <p14:sldId id="266"/>
            <p14:sldId id="267"/>
            <p14:sldId id="268"/>
            <p14:sldId id="269"/>
          </p14:sldIdLst>
        </p14:section>
        <p14:section name="Chapter 3: Single Variable Nonlinear Equations" id="{3D7D917E-8860-4919-B4C3-595D2D478227}">
          <p14:sldIdLst>
            <p14:sldId id="270"/>
            <p14:sldId id="271"/>
            <p14:sldId id="272"/>
            <p14:sldId id="273"/>
            <p14:sldId id="274"/>
          </p14:sldIdLst>
        </p14:section>
        <p14:section name="Chapter 4: Systems of Linear Equations" id="{6E9712DE-0258-487E-90E5-453B4DB8DB3A}">
          <p14:sldIdLst>
            <p14:sldId id="275"/>
            <p14:sldId id="276"/>
            <p14:sldId id="277"/>
            <p14:sldId id="278"/>
            <p14:sldId id="279"/>
          </p14:sldIdLst>
        </p14:section>
        <p14:section name="Chapter 5: Systems of nonlinear Equations" id="{1B0C7359-5895-4CDE-8668-056CDEF63D44}">
          <p14:sldIdLst>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snapToGrid="0">
      <p:cViewPr varScale="1">
        <p:scale>
          <a:sx n="34" d="100"/>
          <a:sy n="34" d="100"/>
        </p:scale>
        <p:origin x="25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9/15/2024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9/15/2024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4" name="Picture 33">
            <a:extLst>
              <a:ext uri="{FF2B5EF4-FFF2-40B4-BE49-F238E27FC236}">
                <a16:creationId xmlns:a16="http://schemas.microsoft.com/office/drawing/2014/main" id="{C9BB0386-DDA8-D8AA-8131-15C51CD097FC}"/>
              </a:ext>
            </a:extLst>
          </p:cNvPr>
          <p:cNvPicPr>
            <a:picLocks noChangeAspect="1"/>
          </p:cNvPicPr>
          <p:nvPr/>
        </p:nvPicPr>
        <p:blipFill>
          <a:blip r:embed="rId8"/>
          <a:stretch>
            <a:fillRect/>
          </a:stretch>
        </p:blipFill>
        <p:spPr>
          <a:xfrm>
            <a:off x="3519372" y="5476788"/>
            <a:ext cx="1648055" cy="1238423"/>
          </a:xfrm>
          <a:prstGeom prst="rect">
            <a:avLst/>
          </a:prstGeom>
        </p:spPr>
      </p:pic>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268415" y="4519246"/>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5310554"/>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5785339"/>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Tree>
    <p:extLst>
      <p:ext uri="{BB962C8B-B14F-4D97-AF65-F5344CB8AC3E}">
        <p14:creationId xmlns:p14="http://schemas.microsoft.com/office/powerpoint/2010/main" val="143943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1786</TotalTime>
  <Words>3489</Words>
  <Application>Microsoft Office PowerPoint</Application>
  <PresentationFormat>Custom</PresentationFormat>
  <Paragraphs>479</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19</cp:revision>
  <dcterms:created xsi:type="dcterms:W3CDTF">2024-08-21T00:42:40Z</dcterms:created>
  <dcterms:modified xsi:type="dcterms:W3CDTF">2024-09-16T02:15:25Z</dcterms:modified>
</cp:coreProperties>
</file>